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Default Extension="png" ContentType="image/png"/>
  <Override PartName="/ppt/slideLayouts/slideLayout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-11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4" Type="http://schemas.openxmlformats.org/officeDocument/2006/relationships/slide" Target="slides/slide3.xml"/><Relationship Id="rId10" Type="http://schemas.openxmlformats.org/officeDocument/2006/relationships/tableStyles" Target="tableStyles.xml"/><Relationship Id="rId5" Type="http://schemas.openxmlformats.org/officeDocument/2006/relationships/slide" Target="slides/slide4.xml"/><Relationship Id="rId7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theme" Target="theme/theme1.xml"/><Relationship Id="rId3" Type="http://schemas.openxmlformats.org/officeDocument/2006/relationships/slide" Target="slides/slide2.xml"/><Relationship Id="rId6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733F1-159F-E348-A0F5-B95DFD9673F2}" type="datetimeFigureOut">
              <a:rPr lang="en-US" smtClean="0"/>
              <a:t>9/25/11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97C46-F565-B946-816E-8196F5646E8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733F1-159F-E348-A0F5-B95DFD9673F2}" type="datetimeFigureOut">
              <a:rPr lang="en-US" smtClean="0"/>
              <a:t>9/25/11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97C46-F565-B946-816E-8196F5646E8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733F1-159F-E348-A0F5-B95DFD9673F2}" type="datetimeFigureOut">
              <a:rPr lang="en-US" smtClean="0"/>
              <a:t>9/25/11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97C46-F565-B946-816E-8196F5646E8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733F1-159F-E348-A0F5-B95DFD9673F2}" type="datetimeFigureOut">
              <a:rPr lang="en-US" smtClean="0"/>
              <a:t>9/25/11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97C46-F565-B946-816E-8196F5646E8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733F1-159F-E348-A0F5-B95DFD9673F2}" type="datetimeFigureOut">
              <a:rPr lang="en-US" smtClean="0"/>
              <a:t>9/25/11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97C46-F565-B946-816E-8196F5646E8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733F1-159F-E348-A0F5-B95DFD9673F2}" type="datetimeFigureOut">
              <a:rPr lang="en-US" smtClean="0"/>
              <a:t>9/25/11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97C46-F565-B946-816E-8196F5646E8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733F1-159F-E348-A0F5-B95DFD9673F2}" type="datetimeFigureOut">
              <a:rPr lang="en-US" smtClean="0"/>
              <a:t>9/25/11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97C46-F565-B946-816E-8196F5646E8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733F1-159F-E348-A0F5-B95DFD9673F2}" type="datetimeFigureOut">
              <a:rPr lang="en-US" smtClean="0"/>
              <a:t>9/25/11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97C46-F565-B946-816E-8196F5646E8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733F1-159F-E348-A0F5-B95DFD9673F2}" type="datetimeFigureOut">
              <a:rPr lang="en-US" smtClean="0"/>
              <a:t>9/25/11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97C46-F565-B946-816E-8196F5646E8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733F1-159F-E348-A0F5-B95DFD9673F2}" type="datetimeFigureOut">
              <a:rPr lang="en-US" smtClean="0"/>
              <a:t>9/25/11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97C46-F565-B946-816E-8196F5646E8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733F1-159F-E348-A0F5-B95DFD9673F2}" type="datetimeFigureOut">
              <a:rPr lang="en-US" smtClean="0"/>
              <a:t>9/25/11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97C46-F565-B946-816E-8196F5646E8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C733F1-159F-E348-A0F5-B95DFD9673F2}" type="datetimeFigureOut">
              <a:rPr lang="en-US" smtClean="0"/>
              <a:t>9/25/11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497C46-F565-B946-816E-8196F5646E8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8453"/>
            <a:ext cx="7772400" cy="1470025"/>
          </a:xfrm>
        </p:spPr>
        <p:txBody>
          <a:bodyPr/>
          <a:lstStyle/>
          <a:p>
            <a:r>
              <a:rPr lang="en-US" b="1" dirty="0" smtClean="0">
                <a:latin typeface="Candara"/>
                <a:cs typeface="Candara"/>
              </a:rPr>
              <a:t>Call to Order</a:t>
            </a:r>
            <a:endParaRPr lang="en-US" b="1" dirty="0">
              <a:latin typeface="Candara"/>
              <a:cs typeface="Candara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9354" y="1534814"/>
            <a:ext cx="6400800" cy="1752600"/>
          </a:xfrm>
        </p:spPr>
        <p:txBody>
          <a:bodyPr/>
          <a:lstStyle/>
          <a:p>
            <a:pPr algn="l"/>
            <a:r>
              <a:rPr lang="en-US" b="1" dirty="0" smtClean="0">
                <a:solidFill>
                  <a:schemeClr val="tx1"/>
                </a:solidFill>
                <a:latin typeface="Candara"/>
                <a:cs typeface="Candara"/>
              </a:rPr>
              <a:t>How might a civil war be worse than other wars?</a:t>
            </a:r>
            <a:endParaRPr lang="en-US" b="1" dirty="0">
              <a:solidFill>
                <a:schemeClr val="tx1"/>
              </a:solidFill>
              <a:latin typeface="Candara"/>
              <a:cs typeface="Candara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0634" y="3058078"/>
            <a:ext cx="4828654" cy="363547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1840" y="3058078"/>
            <a:ext cx="3005772" cy="373852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atin typeface="Candara"/>
                <a:cs typeface="Candara"/>
              </a:rPr>
              <a:t>Today, you will be researching the Civil War to create our lesson for tomorrow.</a:t>
            </a:r>
            <a:endParaRPr lang="en-US" b="1" dirty="0">
              <a:latin typeface="Candara"/>
              <a:cs typeface="Candar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34400"/>
            <a:ext cx="8229600" cy="4091763"/>
          </a:xfrm>
        </p:spPr>
        <p:txBody>
          <a:bodyPr/>
          <a:lstStyle/>
          <a:p>
            <a:r>
              <a:rPr lang="en-US" dirty="0" smtClean="0"/>
              <a:t>You will work in pairs or groups of three.</a:t>
            </a:r>
          </a:p>
          <a:p>
            <a:r>
              <a:rPr lang="en-US" dirty="0" smtClean="0"/>
              <a:t>You will start off by reading the section of text that I assign you.</a:t>
            </a:r>
          </a:p>
          <a:p>
            <a:r>
              <a:rPr lang="en-US" dirty="0" smtClean="0"/>
              <a:t>You will take Cornell notes in your notebook.</a:t>
            </a:r>
          </a:p>
          <a:p>
            <a:r>
              <a:rPr lang="en-US" dirty="0" smtClean="0"/>
              <a:t>Then, you and your group will create power point slides and note cards to use tomorrow to teach the class what you learned.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Modeling: Everyone turn to page 473.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644156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4114800"/>
                <a:gridCol w="4114800"/>
              </a:tblGrid>
              <a:tr h="986556">
                <a:tc gridSpan="2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228108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Candara"/>
                <a:cs typeface="Candara"/>
              </a:rPr>
              <a:t>Call to Order</a:t>
            </a:r>
            <a:endParaRPr lang="en-US" b="1" dirty="0">
              <a:latin typeface="Candara"/>
              <a:cs typeface="Candar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249878"/>
          </a:xfrm>
        </p:spPr>
        <p:txBody>
          <a:bodyPr/>
          <a:lstStyle/>
          <a:p>
            <a:pPr>
              <a:buNone/>
            </a:pPr>
            <a:r>
              <a:rPr lang="en-US" b="1" dirty="0" smtClean="0"/>
              <a:t>What would you be willing to sacrifice for your country?</a:t>
            </a:r>
            <a:endParaRPr lang="en-US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6269" y="2577464"/>
            <a:ext cx="4065350" cy="3940537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111</Words>
  <Application>Microsoft Macintosh PowerPoint</Application>
  <PresentationFormat>On-screen Show (4:3)</PresentationFormat>
  <Paragraphs>21</Paragraphs>
  <Slides>4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Call to Order</vt:lpstr>
      <vt:lpstr>Today, you will be researching the Civil War to create our lesson for tomorrow.</vt:lpstr>
      <vt:lpstr>Modeling: Everyone turn to page 473.</vt:lpstr>
      <vt:lpstr>Call to Order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Call to Order</dc:title>
  <dc:creator>Molly Zeins</dc:creator>
  <cp:lastModifiedBy>Molly Zeins</cp:lastModifiedBy>
  <cp:revision>1</cp:revision>
  <dcterms:created xsi:type="dcterms:W3CDTF">2011-09-25T20:09:28Z</dcterms:created>
  <dcterms:modified xsi:type="dcterms:W3CDTF">2011-09-25T20:16:40Z</dcterms:modified>
</cp:coreProperties>
</file>